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0" r:id="rId4"/>
    <p:sldId id="268" r:id="rId5"/>
    <p:sldId id="257" r:id="rId6"/>
    <p:sldId id="270" r:id="rId7"/>
    <p:sldId id="271" r:id="rId8"/>
    <p:sldId id="266" r:id="rId9"/>
    <p:sldId id="261" r:id="rId10"/>
    <p:sldId id="262" r:id="rId11"/>
    <p:sldId id="265" r:id="rId12"/>
    <p:sldId id="264" r:id="rId13"/>
    <p:sldId id="263" r:id="rId14"/>
    <p:sldId id="267" r:id="rId15"/>
    <p:sldId id="25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9/30/2016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uiOU5_HtCHw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uiOU5_HtCHw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smtClean="0"/>
              <a:t>Drumline Microcontrollers, PCBs &amp; </a:t>
            </a:r>
            <a:r>
              <a:rPr lang="en-US" dirty="0" err="1" smtClean="0"/>
              <a:t>LEds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By, Steve Warren &amp; Braden </a:t>
            </a:r>
            <a:r>
              <a:rPr lang="en-US" dirty="0" err="1" smtClean="0"/>
              <a:t>Rosengren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151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62355" y="764373"/>
            <a:ext cx="3532909" cy="1293028"/>
          </a:xfrm>
        </p:spPr>
        <p:txBody>
          <a:bodyPr/>
          <a:lstStyle/>
          <a:p>
            <a:pPr algn="ctr"/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54" y="243070"/>
            <a:ext cx="8226136" cy="644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71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5804" y="338590"/>
            <a:ext cx="8610600" cy="1293028"/>
          </a:xfrm>
        </p:spPr>
        <p:txBody>
          <a:bodyPr/>
          <a:lstStyle/>
          <a:p>
            <a:r>
              <a:rPr lang="en-US" dirty="0" smtClean="0"/>
              <a:t>PCB Layout 1.0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42" y="822961"/>
            <a:ext cx="7893074" cy="595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159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5353" y="0"/>
            <a:ext cx="8610600" cy="1293028"/>
          </a:xfrm>
        </p:spPr>
        <p:txBody>
          <a:bodyPr/>
          <a:lstStyle/>
          <a:p>
            <a:r>
              <a:rPr lang="en-US" dirty="0" smtClean="0"/>
              <a:t>PCB Layout 2.0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76" y="894756"/>
            <a:ext cx="9670128" cy="5963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13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8727" y="0"/>
            <a:ext cx="8610600" cy="1293028"/>
          </a:xfrm>
        </p:spPr>
        <p:txBody>
          <a:bodyPr/>
          <a:lstStyle/>
          <a:p>
            <a:r>
              <a:rPr lang="en-US" dirty="0" smtClean="0"/>
              <a:t>PCB Layout 2.1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897775"/>
            <a:ext cx="9731387" cy="5960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765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Plan far ahead of any project deadline you may have (Do NOT Procrastinate)</a:t>
            </a:r>
          </a:p>
          <a:p>
            <a:r>
              <a:rPr lang="en-US" dirty="0" smtClean="0"/>
              <a:t>Have a passion for your project</a:t>
            </a:r>
          </a:p>
          <a:p>
            <a:r>
              <a:rPr lang="en-US" dirty="0" smtClean="0"/>
              <a:t>Make sure to learn some cool skills along the way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68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uiOU5_HtCHw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-5389" y="-3030"/>
            <a:ext cx="12197389" cy="6861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645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Steve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Junior in Electrical Engineering</a:t>
            </a:r>
          </a:p>
          <a:p>
            <a:r>
              <a:rPr lang="en-US" dirty="0" smtClean="0"/>
              <a:t>President of Critical Tinkers</a:t>
            </a:r>
          </a:p>
          <a:p>
            <a:r>
              <a:rPr lang="en-US" dirty="0" smtClean="0"/>
              <a:t>Involved with the bands at Iowa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188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Braden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Senior in Electrical Engineering</a:t>
            </a:r>
          </a:p>
          <a:p>
            <a:r>
              <a:rPr lang="en-US" dirty="0" smtClean="0"/>
              <a:t>Treasurer of Critical Tinkers</a:t>
            </a:r>
          </a:p>
          <a:p>
            <a:r>
              <a:rPr lang="en-US" dirty="0" smtClean="0"/>
              <a:t>Involved musically at Iowa State</a:t>
            </a:r>
          </a:p>
        </p:txBody>
      </p:sp>
    </p:spTree>
    <p:extLst>
      <p:ext uri="{BB962C8B-B14F-4D97-AF65-F5344CB8AC3E}">
        <p14:creationId xmlns:p14="http://schemas.microsoft.com/office/powerpoint/2010/main" val="1923553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uiOU5_HtCHw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-5389" y="-3030"/>
            <a:ext cx="12197389" cy="6861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222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518756"/>
            <a:ext cx="10820400" cy="3699929"/>
          </a:xfrm>
        </p:spPr>
        <p:txBody>
          <a:bodyPr/>
          <a:lstStyle/>
          <a:p>
            <a:r>
              <a:rPr lang="en-US" dirty="0" smtClean="0"/>
              <a:t>Snares are TI’s MSP430 Launchpad</a:t>
            </a:r>
          </a:p>
          <a:p>
            <a:r>
              <a:rPr lang="en-US" dirty="0" smtClean="0"/>
              <a:t>Run with Digital LEDs</a:t>
            </a:r>
          </a:p>
          <a:p>
            <a:r>
              <a:rPr lang="en-US" dirty="0" smtClean="0"/>
              <a:t>Have </a:t>
            </a:r>
            <a:r>
              <a:rPr lang="en-US" dirty="0" err="1" smtClean="0"/>
              <a:t>nrf</a:t>
            </a:r>
            <a:r>
              <a:rPr lang="en-US" dirty="0" smtClean="0"/>
              <a:t> radios</a:t>
            </a:r>
            <a:endParaRPr lang="en-US" dirty="0"/>
          </a:p>
        </p:txBody>
      </p:sp>
      <p:pic>
        <p:nvPicPr>
          <p:cNvPr id="1026" name="Picture 2" descr="Image result for iowa state drumline critical tinker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56" b="33910"/>
          <a:stretch/>
        </p:blipFill>
        <p:spPr bwMode="auto">
          <a:xfrm>
            <a:off x="1681942" y="274320"/>
            <a:ext cx="9226629" cy="2244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829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1691" y="639267"/>
            <a:ext cx="5079991" cy="823912"/>
          </a:xfrm>
        </p:spPr>
        <p:txBody>
          <a:bodyPr/>
          <a:lstStyle/>
          <a:p>
            <a:pPr algn="ctr"/>
            <a:r>
              <a:rPr lang="en-US" dirty="0" smtClean="0"/>
              <a:t>NRF24L01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5162204"/>
            <a:ext cx="5311775" cy="1056481"/>
          </a:xfrm>
        </p:spPr>
        <p:txBody>
          <a:bodyPr/>
          <a:lstStyle/>
          <a:p>
            <a:r>
              <a:rPr lang="en-US" dirty="0" smtClean="0"/>
              <a:t>2.4 GHz, 2Mbps RF transceiver</a:t>
            </a:r>
          </a:p>
          <a:p>
            <a:r>
              <a:rPr lang="en-US" dirty="0" smtClean="0"/>
              <a:t>1.9V-3.3V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639267"/>
            <a:ext cx="5105400" cy="823912"/>
          </a:xfrm>
        </p:spPr>
        <p:txBody>
          <a:bodyPr/>
          <a:lstStyle/>
          <a:p>
            <a:r>
              <a:rPr lang="en-US" dirty="0" smtClean="0"/>
              <a:t>MSP430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4964145"/>
            <a:ext cx="5334000" cy="1254540"/>
          </a:xfrm>
        </p:spPr>
        <p:txBody>
          <a:bodyPr/>
          <a:lstStyle/>
          <a:p>
            <a:r>
              <a:rPr lang="en-US" dirty="0" smtClean="0"/>
              <a:t>Low cost Microcontroller setup from TI</a:t>
            </a:r>
            <a:endParaRPr lang="en-US" dirty="0"/>
          </a:p>
        </p:txBody>
      </p:sp>
      <p:pic>
        <p:nvPicPr>
          <p:cNvPr id="7" name="Picture 2" descr="Image result for nrf24l0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9496" y="1463179"/>
            <a:ext cx="3624380" cy="3624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Image result for MSP43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3145" y="1586592"/>
            <a:ext cx="4523509" cy="3377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221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73492" y="884733"/>
            <a:ext cx="5079991" cy="823912"/>
          </a:xfrm>
        </p:spPr>
        <p:txBody>
          <a:bodyPr/>
          <a:lstStyle/>
          <a:p>
            <a:pPr algn="ctr"/>
            <a:r>
              <a:rPr lang="en-US" dirty="0" smtClean="0"/>
              <a:t>LPD8806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5311248"/>
            <a:ext cx="5311775" cy="907437"/>
          </a:xfrm>
        </p:spPr>
        <p:txBody>
          <a:bodyPr/>
          <a:lstStyle/>
          <a:p>
            <a:r>
              <a:rPr lang="en-US" dirty="0" smtClean="0"/>
              <a:t>Digitally addressable LEDs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Image result for LPD880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4270" y="2057400"/>
            <a:ext cx="4798436" cy="3598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1003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Bass Drum PCB</a:t>
            </a:r>
            <a:endParaRPr lang="en-US" dirty="0"/>
          </a:p>
        </p:txBody>
      </p:sp>
      <p:pic>
        <p:nvPicPr>
          <p:cNvPr id="4" name="Band Light Show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2686" y="-25819"/>
            <a:ext cx="3872317" cy="6883819"/>
          </a:xfrm>
        </p:spPr>
      </p:pic>
    </p:spTree>
    <p:extLst>
      <p:ext uri="{BB962C8B-B14F-4D97-AF65-F5344CB8AC3E}">
        <p14:creationId xmlns:p14="http://schemas.microsoft.com/office/powerpoint/2010/main" val="3979209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PCB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Great websites are PCB Way – cheap for 10+ boards, fast turn around</a:t>
            </a:r>
          </a:p>
          <a:p>
            <a:pPr lvl="1"/>
            <a:r>
              <a:rPr lang="en-US" dirty="0" smtClean="0"/>
              <a:t>Based in </a:t>
            </a:r>
            <a:r>
              <a:rPr lang="en-US" dirty="0"/>
              <a:t>S</a:t>
            </a:r>
            <a:r>
              <a:rPr lang="en-US" dirty="0" smtClean="0"/>
              <a:t>henzhen China</a:t>
            </a:r>
          </a:p>
          <a:p>
            <a:pPr lvl="1"/>
            <a:r>
              <a:rPr lang="en-US" dirty="0" smtClean="0"/>
              <a:t>Definitely not Purple</a:t>
            </a:r>
          </a:p>
          <a:p>
            <a:r>
              <a:rPr lang="en-US" dirty="0" smtClean="0"/>
              <a:t>OSH Park – good for first prototyping, slightly slower</a:t>
            </a:r>
          </a:p>
          <a:p>
            <a:pPr lvl="1"/>
            <a:r>
              <a:rPr lang="en-US" dirty="0" smtClean="0"/>
              <a:t>Based from United States</a:t>
            </a:r>
          </a:p>
          <a:p>
            <a:pPr lvl="1"/>
            <a:r>
              <a:rPr lang="en-US" dirty="0" smtClean="0"/>
              <a:t>Purple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794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40</TotalTime>
  <Words>159</Words>
  <Application>Microsoft Office PowerPoint</Application>
  <PresentationFormat>Widescreen</PresentationFormat>
  <Paragraphs>36</Paragraphs>
  <Slides>15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Century Gothic</vt:lpstr>
      <vt:lpstr>Vapor Trail</vt:lpstr>
      <vt:lpstr>Drumline Microcontrollers, PCBs &amp; LEds</vt:lpstr>
      <vt:lpstr>Steve</vt:lpstr>
      <vt:lpstr>Braden</vt:lpstr>
      <vt:lpstr>PowerPoint Presentation</vt:lpstr>
      <vt:lpstr>PowerPoint Presentation</vt:lpstr>
      <vt:lpstr>PowerPoint Presentation</vt:lpstr>
      <vt:lpstr>PowerPoint Presentation</vt:lpstr>
      <vt:lpstr>Bass Drum PCB</vt:lpstr>
      <vt:lpstr>PCB Design</vt:lpstr>
      <vt:lpstr>Design</vt:lpstr>
      <vt:lpstr>PCB Layout 1.0</vt:lpstr>
      <vt:lpstr>PCB Layout 2.0</vt:lpstr>
      <vt:lpstr>PCB Layout 2.1</vt:lpstr>
      <vt:lpstr>Lessons Learned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Drumline Microcontrollers, PCBs &amp; LEds</dc:title>
  <dc:creator>Warren, Steven J</dc:creator>
  <cp:lastModifiedBy>Warren, Steven J</cp:lastModifiedBy>
  <cp:revision>5</cp:revision>
  <dcterms:created xsi:type="dcterms:W3CDTF">2016-09-30T11:45:29Z</dcterms:created>
  <dcterms:modified xsi:type="dcterms:W3CDTF">2016-09-30T12:25:51Z</dcterms:modified>
</cp:coreProperties>
</file>

<file path=docProps/thumbnail.jpeg>
</file>